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312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Считаете ли вы </a:t>
            </a:r>
            <a:r>
              <a:rPr lang="ru-RU" dirty="0" err="1" smtClean="0"/>
              <a:t>приемлимой</a:t>
            </a:r>
            <a:r>
              <a:rPr lang="ru-RU" dirty="0" smtClean="0"/>
              <a:t> победу любой ценой?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 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0.24</c:v>
                </c:pt>
                <c:pt idx="1">
                  <c:v>0.62</c:v>
                </c:pt>
                <c:pt idx="2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CC-40E2-B133-3EFD9368D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Сталкивались ли вы с нечестной победой соперника?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F8-45C3-A789-4AF8C668FC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F8-45C3-A789-4AF8C668FC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F8-45C3-A789-4AF8C668FC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</c:v>
                </c:pt>
                <c:pt idx="1">
                  <c:v>0.42</c:v>
                </c:pt>
                <c:pt idx="2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6F8-45C3-A789-4AF8C668F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Что </a:t>
            </a:r>
            <a:r>
              <a:rPr lang="ru-RU" dirty="0" err="1" smtClean="0"/>
              <a:t>подаразумевает</a:t>
            </a:r>
            <a:r>
              <a:rPr lang="ru-RU" dirty="0" smtClean="0"/>
              <a:t> понятие допинг?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9A-40E1-BA81-69DF37A304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9A-40E1-BA81-69DF37A304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9A-40E1-BA81-69DF37A304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C9A-40E1-BA81-69DF37A304F8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fld id="{875835C8-2D15-4C3E-AA9F-7F6158D53E0C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C9A-40E1-BA81-69DF37A304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Применение запрещенных препаратов</c:v>
                </c:pt>
                <c:pt idx="1">
                  <c:v>Нарушение одного или нескольких антидопинговых правил</c:v>
                </c:pt>
                <c:pt idx="2">
                  <c:v>Применение спортивного питания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0.4</c:v>
                </c:pt>
                <c:pt idx="2">
                  <c:v>0.01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C9A-40E1-BA81-69DF37A304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Может ли спортсмен отказаться от процедуры допинг-контроля?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6D-46D2-BFA0-4544BF6207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6D-46D2-BFA0-4544BF6207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6D-46D2-BFA0-4544BF6207A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 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0.11</c:v>
                </c:pt>
                <c:pt idx="1">
                  <c:v>0.76</c:v>
                </c:pt>
                <c:pt idx="2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D6D-46D2-BFA0-4544BF620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Спортсмену по состоянию здоровья необходимо принимать запрещенные препараты. Будет ли являться нарушением применение данных препаратов?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33-4FC2-9092-D21C5F5383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33-4FC2-9092-D21C5F5383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33-4FC2-9092-D21C5F5383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Да</c:v>
                </c:pt>
                <c:pt idx="1">
                  <c:v>Нет</c:v>
                </c:pt>
                <c:pt idx="2">
                  <c:v>Нет, если спортсмен получил разрешение на использование препарата от лечащего врача</c:v>
                </c:pt>
                <c:pt idx="3">
                  <c:v>Нет, если спортсмен получил разрешение на использование препарата от РАА РУСАДА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0.17</c:v>
                </c:pt>
                <c:pt idx="1">
                  <c:v>0.06</c:v>
                </c:pt>
                <c:pt idx="2">
                  <c:v>0.28000000000000003</c:v>
                </c:pt>
                <c:pt idx="3">
                  <c:v>0.38</c:v>
                </c:pt>
                <c:pt idx="4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833-4FC2-9092-D21C5F538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Может ли применение спортивного питания и </a:t>
            </a:r>
            <a:r>
              <a:rPr lang="ru-RU" dirty="0" err="1" smtClean="0"/>
              <a:t>БАДов</a:t>
            </a:r>
            <a:r>
              <a:rPr lang="ru-RU" dirty="0" smtClean="0"/>
              <a:t> привести к положительной допинг-пробе?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34-4609-BC89-3E8A6FBA3D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34-4609-BC89-3E8A6FBA3D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34-4609-BC89-3E8A6FBA3D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Да </c:v>
                </c:pt>
                <c:pt idx="1">
                  <c:v>Нет</c:v>
                </c:pt>
                <c:pt idx="2">
                  <c:v>Нет, если посоветовал тренер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</c:v>
                </c:pt>
                <c:pt idx="1">
                  <c:v>0.22</c:v>
                </c:pt>
                <c:pt idx="2">
                  <c:v>0.1</c:v>
                </c:pt>
                <c:pt idx="3">
                  <c:v>0.39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E34-4609-BC89-3E8A6FBA3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Расскажите ли тренеру, если узнаете, что другой спортсмен применяет запрещенные препараты?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1A-4020-9BB9-AC8ECAAC52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1A-4020-9BB9-AC8ECAAC52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1A-4020-9BB9-AC8ECAAC52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 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0.18</c:v>
                </c:pt>
                <c:pt idx="2">
                  <c:v>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D1A-4020-9BB9-AC8ECAAC5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3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3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2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7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25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3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2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6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0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3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3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34D4-A002-4045-8E2B-7292FF4802A2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9B113-013B-4C39-BDF8-8FA93E7C5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6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rusada.triagonal.net/online/login/index.ph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78992"/>
            <a:ext cx="9144000" cy="358375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Семинар </a:t>
            </a: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 вопросам антидопингового обеспечения физкультурно-спортивных организаций, расположенный на территории Свердловской области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75504"/>
            <a:ext cx="9144000" cy="1453896"/>
          </a:xfrm>
        </p:spPr>
        <p:txBody>
          <a:bodyPr>
            <a:normAutofit/>
          </a:bodyPr>
          <a:lstStyle/>
          <a:p>
            <a:pPr algn="r">
              <a:spcBef>
                <a:spcPct val="0"/>
              </a:spcBef>
            </a:pPr>
            <a:r>
              <a:rPr lang="ru-RU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Пинчукова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Олеся Юрьевна</a:t>
            </a:r>
          </a:p>
          <a:p>
            <a:pPr algn="r"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antidopingso@yandex.ru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47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анкетирования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96338"/>
              </p:ext>
            </p:extLst>
          </p:nvPr>
        </p:nvGraphicFramePr>
        <p:xfrm>
          <a:off x="472440" y="1570864"/>
          <a:ext cx="503224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181683"/>
              </p:ext>
            </p:extLst>
          </p:nvPr>
        </p:nvGraphicFramePr>
        <p:xfrm>
          <a:off x="5690616" y="1570864"/>
          <a:ext cx="503224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57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анкетирования</a:t>
            </a:r>
            <a:endParaRPr lang="ru-RU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713386"/>
              </p:ext>
            </p:extLst>
          </p:nvPr>
        </p:nvGraphicFramePr>
        <p:xfrm>
          <a:off x="838200" y="1690688"/>
          <a:ext cx="562791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792788"/>
              </p:ext>
            </p:extLst>
          </p:nvPr>
        </p:nvGraphicFramePr>
        <p:xfrm>
          <a:off x="6321552" y="1689419"/>
          <a:ext cx="503224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71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анкетирования</a:t>
            </a:r>
            <a:endParaRPr lang="ru-RU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568468"/>
              </p:ext>
            </p:extLst>
          </p:nvPr>
        </p:nvGraphicFramePr>
        <p:xfrm>
          <a:off x="838199" y="1690688"/>
          <a:ext cx="1114697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71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анкетирования</a:t>
            </a:r>
            <a:endParaRPr lang="ru-RU" dirty="0"/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190944"/>
              </p:ext>
            </p:extLst>
          </p:nvPr>
        </p:nvGraphicFramePr>
        <p:xfrm>
          <a:off x="5635751" y="1689419"/>
          <a:ext cx="634941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486442"/>
              </p:ext>
            </p:extLst>
          </p:nvPr>
        </p:nvGraphicFramePr>
        <p:xfrm>
          <a:off x="-239485" y="1689419"/>
          <a:ext cx="670559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02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Инструктаж</a:t>
            </a:r>
          </a:p>
          <a:p>
            <a:pPr lvl="0"/>
            <a:r>
              <a:rPr lang="ru-RU" dirty="0"/>
              <a:t>Лекции и семинары</a:t>
            </a:r>
          </a:p>
          <a:p>
            <a:pPr lvl="0"/>
            <a:r>
              <a:rPr lang="ru-RU" dirty="0"/>
              <a:t>Прохождение онлайн курса на сайте РУСАДА</a:t>
            </a:r>
          </a:p>
          <a:p>
            <a:pPr lvl="0"/>
            <a:r>
              <a:rPr lang="ru-RU" dirty="0"/>
              <a:t>Родительские собрания</a:t>
            </a:r>
          </a:p>
          <a:p>
            <a:pPr lvl="0"/>
            <a:r>
              <a:rPr lang="ru-RU" dirty="0"/>
              <a:t>Размещение информации на сайте и стенде</a:t>
            </a:r>
          </a:p>
          <a:p>
            <a:pPr lvl="0"/>
            <a:r>
              <a:rPr lang="ru-RU" dirty="0"/>
              <a:t>Викторина </a:t>
            </a:r>
            <a:r>
              <a:rPr lang="ru-RU" dirty="0" err="1"/>
              <a:t>аутрич</a:t>
            </a:r>
            <a:endParaRPr lang="ru-RU" dirty="0"/>
          </a:p>
          <a:p>
            <a:pPr lvl="0"/>
            <a:r>
              <a:rPr lang="ru-RU" dirty="0"/>
              <a:t>Развлекательно-образовательные </a:t>
            </a:r>
            <a:r>
              <a:rPr lang="ru-RU" dirty="0" smtClean="0"/>
              <a:t>мероприятия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3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Инструктаж</a:t>
            </a: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947692"/>
            <a:ext cx="10515600" cy="33893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latin typeface="+mn-lt"/>
              </a:rPr>
              <a:t>Федеральный закон от 04.12.2007 N 329-ФЗ </a:t>
            </a:r>
            <a:endParaRPr lang="ru-RU" altLang="ru-RU" dirty="0" smtClean="0">
              <a:latin typeface="+mn-lt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latin typeface="+mn-lt"/>
              </a:rPr>
              <a:t>«О </a:t>
            </a:r>
            <a:r>
              <a:rPr lang="ru-RU" altLang="ru-RU" dirty="0">
                <a:latin typeface="+mn-lt"/>
              </a:rPr>
              <a:t>физической культуре и спорте в Российской </a:t>
            </a:r>
            <a:r>
              <a:rPr lang="ru-RU" altLang="ru-RU" dirty="0" smtClean="0">
                <a:latin typeface="+mn-lt"/>
              </a:rPr>
              <a:t>Федерации»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 smtClean="0">
              <a:latin typeface="+mn-lt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latin typeface="+mn-lt"/>
              </a:rPr>
              <a:t>Статья </a:t>
            </a:r>
            <a:r>
              <a:rPr lang="ru-RU" altLang="ru-RU" dirty="0">
                <a:latin typeface="+mn-lt"/>
              </a:rPr>
              <a:t>34.3. Права и обязанности организации, осуществляющей спортивную </a:t>
            </a:r>
            <a:r>
              <a:rPr lang="ru-RU" altLang="ru-RU" dirty="0" smtClean="0">
                <a:latin typeface="+mn-lt"/>
              </a:rPr>
              <a:t>подготовку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latin typeface="+mn-lt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latin typeface="+mn-lt"/>
              </a:rPr>
              <a:t>Журнал по антидопинговому инструктажу</a:t>
            </a:r>
            <a:endParaRPr lang="ru-RU" altLang="ru-RU" dirty="0">
              <a:latin typeface="+mn-lt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Лекции и семинары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123" y="2506662"/>
            <a:ext cx="4750750" cy="2091715"/>
          </a:xfrm>
        </p:spPr>
        <p:txBody>
          <a:bodyPr/>
          <a:lstStyle/>
          <a:p>
            <a:r>
              <a:rPr lang="ru-RU" dirty="0" smtClean="0"/>
              <a:t>Регулярность</a:t>
            </a:r>
          </a:p>
          <a:p>
            <a:r>
              <a:rPr lang="ru-RU" dirty="0" smtClean="0"/>
              <a:t>Компетентность</a:t>
            </a:r>
          </a:p>
          <a:p>
            <a:r>
              <a:rPr lang="ru-RU" dirty="0" smtClean="0"/>
              <a:t>Индивидуальный подход</a:t>
            </a:r>
            <a:endParaRPr lang="ru-RU" dirty="0"/>
          </a:p>
        </p:txBody>
      </p:sp>
      <p:pic>
        <p:nvPicPr>
          <p:cNvPr id="5" name="Picture 2" descr="https://www.timacad.ru/uploads/media/cache/image_md_resize/uploads/images/20190516/1557989444_35110be17b335260b304bc48e66f66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91" y="1825625"/>
            <a:ext cx="4144957" cy="31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70107" cy="1325563"/>
          </a:xfrm>
        </p:spPr>
        <p:txBody>
          <a:bodyPr/>
          <a:lstStyle/>
          <a:p>
            <a:r>
              <a:rPr lang="ru-RU" dirty="0"/>
              <a:t>Прохождение онлайн курса на сайте РАА РУСАДА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https://rusada.triagonal.net/online/login/index.php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710" t="7095" r="10011" b="6408"/>
          <a:stretch/>
        </p:blipFill>
        <p:spPr>
          <a:xfrm>
            <a:off x="3706260" y="2531852"/>
            <a:ext cx="4779479" cy="33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Родительские </a:t>
            </a:r>
            <a:r>
              <a:rPr lang="ru-RU" dirty="0" smtClean="0"/>
              <a:t>собрания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731977" cy="4351338"/>
          </a:xfrm>
        </p:spPr>
        <p:txBody>
          <a:bodyPr/>
          <a:lstStyle/>
          <a:p>
            <a:r>
              <a:rPr lang="ru-RU" dirty="0" smtClean="0"/>
              <a:t>Информирование о последствиях для здоровья ребенка и других последствиях</a:t>
            </a:r>
          </a:p>
          <a:p>
            <a:endParaRPr lang="ru-RU" dirty="0"/>
          </a:p>
          <a:p>
            <a:r>
              <a:rPr lang="ru-RU" dirty="0" smtClean="0"/>
              <a:t>Инструкции</a:t>
            </a:r>
          </a:p>
          <a:p>
            <a:endParaRPr lang="ru-RU" dirty="0"/>
          </a:p>
          <a:p>
            <a:r>
              <a:rPr lang="ru-RU" dirty="0" smtClean="0"/>
              <a:t>Инструменты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740" t="12964" r="36829" b="15061"/>
          <a:stretch/>
        </p:blipFill>
        <p:spPr>
          <a:xfrm>
            <a:off x="7833948" y="1617785"/>
            <a:ext cx="2877256" cy="42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Сайты и информационные стенды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32105"/>
            <a:ext cx="5280590" cy="3377600"/>
          </a:xfrm>
        </p:spPr>
        <p:txBody>
          <a:bodyPr/>
          <a:lstStyle/>
          <a:p>
            <a:r>
              <a:rPr lang="ru-RU" dirty="0" smtClean="0"/>
              <a:t>Актуальность</a:t>
            </a:r>
          </a:p>
          <a:p>
            <a:r>
              <a:rPr lang="ru-RU" dirty="0" smtClean="0"/>
              <a:t>Примечательность </a:t>
            </a:r>
          </a:p>
          <a:p>
            <a:r>
              <a:rPr lang="ru-RU" dirty="0" smtClean="0"/>
              <a:t>Читабельность</a:t>
            </a:r>
            <a:endParaRPr lang="ru-RU" dirty="0"/>
          </a:p>
        </p:txBody>
      </p:sp>
      <p:pic>
        <p:nvPicPr>
          <p:cNvPr id="8194" name="Picture 2" descr="https://lh3.googleusercontent.com/pw/ACtC-3daZjKRzRnSJiNSVUXicYZn--tB2ZiNzpRYM2lGbGMhHU7T69UWwpJvbx3EuRBiDHJ0Ks-YygfmWo-l6G3LXhMpH_56nvWsFuMQN14lMusi9NHM9n7fJrQiMsLmuKCmOdUHSJ5juh0zi0xAbE8KOzihYw=w1636-h920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18714"/>
          <a:stretch/>
        </p:blipFill>
        <p:spPr bwMode="auto">
          <a:xfrm>
            <a:off x="6183595" y="1690688"/>
            <a:ext cx="5170205" cy="40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1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Координатор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685161"/>
            <a:ext cx="7519416" cy="3093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Ответственный за методическое обеспечение антидопинговой деятельности на территории Свердловской области</a:t>
            </a:r>
            <a:endParaRPr lang="ru-RU" sz="3200" dirty="0"/>
          </a:p>
        </p:txBody>
      </p:sp>
      <p:pic>
        <p:nvPicPr>
          <p:cNvPr id="1028" name="Picture 4" descr="http://cspso.ru/wp-content/uploads/2019/09/125-300x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36" y="2685161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5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Проведение викторины </a:t>
            </a:r>
            <a:r>
              <a:rPr lang="ru-RU" dirty="0" err="1" smtClean="0"/>
              <a:t>Outreach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3597" r="1336"/>
          <a:stretch/>
        </p:blipFill>
        <p:spPr>
          <a:xfrm>
            <a:off x="8808812" y="2221906"/>
            <a:ext cx="2916020" cy="3010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1561" r="-1486"/>
          <a:stretch/>
        </p:blipFill>
        <p:spPr>
          <a:xfrm>
            <a:off x="718558" y="2221906"/>
            <a:ext cx="3451789" cy="3010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547" t="17928" r="285" b="11340"/>
          <a:stretch/>
        </p:blipFill>
        <p:spPr>
          <a:xfrm>
            <a:off x="4815060" y="2221906"/>
            <a:ext cx="3200895" cy="30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Конкурсно</a:t>
            </a:r>
            <a:r>
              <a:rPr lang="ru-RU" dirty="0" smtClean="0"/>
              <a:t>-образовательные </a:t>
            </a:r>
            <a:br>
              <a:rPr lang="ru-RU" dirty="0" smtClean="0"/>
            </a:br>
            <a:r>
              <a:rPr lang="ru-RU" dirty="0" smtClean="0"/>
              <a:t>мероприятия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08" y="1862201"/>
            <a:ext cx="6860992" cy="3859308"/>
          </a:xfrm>
        </p:spPr>
      </p:pic>
    </p:spTree>
    <p:extLst>
      <p:ext uri="{BB962C8B-B14F-4D97-AF65-F5344CB8AC3E}">
        <p14:creationId xmlns:p14="http://schemas.microsoft.com/office/powerpoint/2010/main" val="17679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 «Антидопинг» на сайте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онтакты </a:t>
            </a:r>
            <a:r>
              <a:rPr lang="ru-RU" dirty="0"/>
              <a:t>специалиста, ответственного за антидопинговую </a:t>
            </a:r>
            <a:r>
              <a:rPr lang="ru-RU" dirty="0" smtClean="0"/>
              <a:t>работу</a:t>
            </a:r>
          </a:p>
          <a:p>
            <a:r>
              <a:rPr lang="ru-RU" dirty="0"/>
              <a:t>С</a:t>
            </a:r>
            <a:r>
              <a:rPr lang="ru-RU" dirty="0" smtClean="0"/>
              <a:t>сылки </a:t>
            </a:r>
            <a:r>
              <a:rPr lang="ru-RU" dirty="0"/>
              <a:t>на официальные сайты: РАА «РУСАДА», Образовательный антидопинговый онлайн-курс, Официальный сервис по проверке препаратов, Система </a:t>
            </a:r>
            <a:r>
              <a:rPr lang="ru-RU" dirty="0" smtClean="0"/>
              <a:t>ADAMS</a:t>
            </a:r>
          </a:p>
          <a:p>
            <a:r>
              <a:rPr lang="ru-RU" dirty="0" smtClean="0"/>
              <a:t>Информация о дисквалификации</a:t>
            </a:r>
          </a:p>
          <a:p>
            <a:r>
              <a:rPr lang="ru-RU" dirty="0" smtClean="0"/>
              <a:t>Документы</a:t>
            </a:r>
          </a:p>
          <a:p>
            <a:r>
              <a:rPr lang="ru-RU" dirty="0" smtClean="0"/>
              <a:t>Брошюры, плакаты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3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77383"/>
            <a:ext cx="6357359" cy="2931208"/>
          </a:xfrm>
        </p:spPr>
        <p:txBody>
          <a:bodyPr/>
          <a:lstStyle/>
          <a:p>
            <a:r>
              <a:rPr lang="ru-RU" dirty="0" smtClean="0"/>
              <a:t>Ежеквартальная о текущей работе</a:t>
            </a:r>
          </a:p>
          <a:p>
            <a:r>
              <a:rPr lang="ru-RU" dirty="0" smtClean="0"/>
              <a:t>Ежемесячная о проведенных мероприятиях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874" t="18181" r="29542" b="13097"/>
          <a:stretch/>
        </p:blipFill>
        <p:spPr>
          <a:xfrm>
            <a:off x="7118647" y="1580973"/>
            <a:ext cx="4375447" cy="42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2008261"/>
            <a:ext cx="9144000" cy="988953"/>
          </a:xfrm>
        </p:spPr>
        <p:txBody>
          <a:bodyPr/>
          <a:lstStyle/>
          <a:p>
            <a:r>
              <a:rPr lang="en-US" b="1" dirty="0" smtClean="0"/>
              <a:t>Antidopingso@yandex.ru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i="1" dirty="0"/>
              <a:t>Тел.:</a:t>
            </a:r>
            <a:r>
              <a:rPr lang="ru-RU" sz="2800" dirty="0"/>
              <a:t>  (343) 272-00-97 (доб. 133)</a:t>
            </a:r>
          </a:p>
        </p:txBody>
      </p:sp>
    </p:spTree>
    <p:extLst>
      <p:ext uri="{BB962C8B-B14F-4D97-AF65-F5344CB8AC3E}">
        <p14:creationId xmlns:p14="http://schemas.microsoft.com/office/powerpoint/2010/main" val="31254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Рейтинг регионов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41"/>
            <a:ext cx="5408776" cy="126477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Свердловская область – лидирующие позиции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751" t="29548" r="25878" b="10478"/>
          <a:stretch/>
        </p:blipFill>
        <p:spPr>
          <a:xfrm>
            <a:off x="6444762" y="2083777"/>
            <a:ext cx="4888523" cy="35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Соглашение о взаимодействии</a:t>
            </a:r>
            <a:endParaRPr lang="ru-RU" dirty="0"/>
          </a:p>
        </p:txBody>
      </p:sp>
      <p:pic>
        <p:nvPicPr>
          <p:cNvPr id="2050" name="Picture 2" descr="Министерство физической культуры и спорта Свердловской 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97" y="1503436"/>
            <a:ext cx="3729339" cy="24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чем Свердловской области союз с РУСАДА?: Спорт: Облгаз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49" y="3095989"/>
            <a:ext cx="4075766" cy="27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usada.ru/bitrix/templates/base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40" y="3987235"/>
            <a:ext cx="1685772" cy="9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инистерство физической культуры и спорта Свердловской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27" y="1718736"/>
            <a:ext cx="1730585" cy="16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6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Викторина </a:t>
            </a:r>
            <a:r>
              <a:rPr lang="en-US" b="1" dirty="0"/>
              <a:t>Outreach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182" y="1687643"/>
            <a:ext cx="2291635" cy="4074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315" y="1687643"/>
            <a:ext cx="2289922" cy="4070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2298090" cy="408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Родительские собрания</a:t>
            </a:r>
            <a:endParaRPr lang="ru-RU" dirty="0"/>
          </a:p>
        </p:txBody>
      </p:sp>
      <p:pic>
        <p:nvPicPr>
          <p:cNvPr id="3074" name="Picture 2" descr="https://lh3.googleusercontent.com/pw/ACtC-3ezTQuzB6Uh7jYSsM4hH5c5C2KIT5GLiHVhjClBJbIY3kBzbdc21dCGpUyjRspu8V8c-0i_4MrVpr3o_hBudKjr6naVitDvrs9VRXosiPPdJxxK4a2sE51dOv4wqB1xhkVIe4a3TIWvo1lMKZwmQcV8Cw=w1227-h920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35" y="1388675"/>
            <a:ext cx="3431849" cy="25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921665" cy="3643683"/>
          </a:xfrm>
        </p:spPr>
        <p:txBody>
          <a:bodyPr/>
          <a:lstStyle/>
          <a:p>
            <a:r>
              <a:rPr lang="ru-RU" dirty="0" smtClean="0"/>
              <a:t>ГАУ СО СШОР по </a:t>
            </a:r>
            <a:r>
              <a:rPr lang="ru-RU" dirty="0"/>
              <a:t>велоспорту «</a:t>
            </a:r>
            <a:r>
              <a:rPr lang="ru-RU" dirty="0" err="1"/>
              <a:t>Велогор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ГАУ СО «РЦФКС КАРАТЭ»</a:t>
            </a:r>
          </a:p>
          <a:p>
            <a:r>
              <a:rPr lang="ru-RU" dirty="0" smtClean="0"/>
              <a:t>РОО «Федерация гребли на байдарках и каноэ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991" y="3755387"/>
            <a:ext cx="3387512" cy="25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Лекции и семинары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666" b="12147"/>
          <a:stretch/>
        </p:blipFill>
        <p:spPr>
          <a:xfrm>
            <a:off x="230736" y="1585220"/>
            <a:ext cx="3871245" cy="2533853"/>
          </a:xfrm>
          <a:prstGeom prst="rect">
            <a:avLst/>
          </a:prstGeom>
        </p:spPr>
      </p:pic>
      <p:pic>
        <p:nvPicPr>
          <p:cNvPr id="4102" name="Picture 6" descr="https://lh3.googleusercontent.com/pw/ACtC-3fnh3xfK9XEGVigTbtVLeChkUIPCd8fde_mYU_VHcM-kbpRWo57D8CQN_xgce8Z8Joz3IHM18Sf6FLtfGJjDhUTkxKq23nBvpbV000G6QnnXv_HrFJMGNaA6FrnC1Q0f3D3n9oUX9lVK9AyYI6Rvj5uBQ=w1227-h920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51" y="1585220"/>
            <a:ext cx="3379388" cy="25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pw/ACtC-3dRepHll4dY4cbo27R5W8u1MNtwG7jRO8jZ9VHnJg3BtMIKUCeJ04m8XZHkDapHKvq4VhhnR6i9KUsg5TADf0xA8ye2VNVxv0MkPgPjiOUl46eX8qqCNXq88rclEhmlU9qZwW3nRvP7Iv32bZXeUv-LnA=w1636-h920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1" r="8333" b="-806"/>
          <a:stretch/>
        </p:blipFill>
        <p:spPr bwMode="auto">
          <a:xfrm>
            <a:off x="8804064" y="4298738"/>
            <a:ext cx="2738456" cy="20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23" y="4298738"/>
            <a:ext cx="2774478" cy="2080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721" y="4317343"/>
            <a:ext cx="2749672" cy="2062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7447"/>
          <a:stretch/>
        </p:blipFill>
        <p:spPr>
          <a:xfrm>
            <a:off x="4180442" y="1585220"/>
            <a:ext cx="4169147" cy="25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Лекции и семинары</a:t>
            </a:r>
            <a:endParaRPr lang="ru-RU" dirty="0"/>
          </a:p>
        </p:txBody>
      </p:sp>
      <p:pic>
        <p:nvPicPr>
          <p:cNvPr id="5122" name="Picture 2" descr="https://lh3.googleusercontent.com/pw/ACtC-3e3xy_ji-Ojd34Br5VRuz-vUbrMqfvUeWsTqaxd-BkV2h8Axn5_14D9XqopI9V6Vy7xAW4L9wT2CVbwSIDomvy-AZJfhZjy6YeGkIk-Zt_16Mhl-5yuUTsBG_1td95Jgdp6Ct4vi0w0p6QgZ2RCcVvIow=w1227-h920-n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17849" r="10876" b="20358"/>
          <a:stretch/>
        </p:blipFill>
        <p:spPr bwMode="auto">
          <a:xfrm>
            <a:off x="593412" y="2148857"/>
            <a:ext cx="3033757" cy="22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526"/>
          <a:stretch/>
        </p:blipFill>
        <p:spPr>
          <a:xfrm>
            <a:off x="4473683" y="2124287"/>
            <a:ext cx="3244634" cy="2264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447" y="2124287"/>
            <a:ext cx="3086456" cy="23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Межведомственное взаимодействие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25483"/>
            <a:ext cx="4972940" cy="14388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Инструктаж и анкетирование в рамках УМО в ГАУЗ МУ МЦ «</a:t>
            </a:r>
            <a:r>
              <a:rPr lang="ru-RU" dirty="0" err="1" smtClean="0"/>
              <a:t>Бонум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146" name="Picture 2" descr="https://lh3.googleusercontent.com/pw/ACtC-3dBiVrYIapQYFN_Q_-ofjzNeHOWMIGDrJsQl7hAtalrr9VxDpPWHwwnbffyBr4rSyFcjepuoPc1BmpkKZ5d01voaPFanEJbYWsrWDoNz_coMqMAt54vVc7A3k7CXv5SEMizKwSDsfeew9qy4-zi0ZJ2Sg=w1636-h920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15086"/>
          <a:stretch/>
        </p:blipFill>
        <p:spPr bwMode="auto">
          <a:xfrm>
            <a:off x="5893037" y="1825625"/>
            <a:ext cx="5460763" cy="38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323</Words>
  <Application>Microsoft Office PowerPoint</Application>
  <PresentationFormat>Произвольный</PresentationFormat>
  <Paragraphs>77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Семинар по вопросам антидопингового обеспечения физкультурно-спортивных организаций, расположенный на территории Свердловской области</vt:lpstr>
      <vt:lpstr>Координатор </vt:lpstr>
      <vt:lpstr>Рейтинг регионов</vt:lpstr>
      <vt:lpstr>Соглашение о взаимодействии</vt:lpstr>
      <vt:lpstr>Викторина Outreach</vt:lpstr>
      <vt:lpstr>Родительские собрания</vt:lpstr>
      <vt:lpstr>Лекции и семинары</vt:lpstr>
      <vt:lpstr>Лекции и семинары</vt:lpstr>
      <vt:lpstr>Межведомственное взаимодействие</vt:lpstr>
      <vt:lpstr>Результаты анкетирования</vt:lpstr>
      <vt:lpstr>Результаты анкетирования</vt:lpstr>
      <vt:lpstr>Результаты анкетирования</vt:lpstr>
      <vt:lpstr>Результаты анкетирования</vt:lpstr>
      <vt:lpstr>Мероприятия</vt:lpstr>
      <vt:lpstr>Инструктаж</vt:lpstr>
      <vt:lpstr>Лекции и семинары</vt:lpstr>
      <vt:lpstr>Прохождение онлайн курса на сайте РАА РУСАДА</vt:lpstr>
      <vt:lpstr>Родительские собрания</vt:lpstr>
      <vt:lpstr>Сайты и информационные стенды</vt:lpstr>
      <vt:lpstr>Проведение викторины Outreach</vt:lpstr>
      <vt:lpstr>Конкурсно-образовательные  мероприятия</vt:lpstr>
      <vt:lpstr>Раздел «Антидопинг» на сайте</vt:lpstr>
      <vt:lpstr>Отчетность</vt:lpstr>
      <vt:lpstr>Antidopingso@yandex.ru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по вопросам антидопингового обеспечения физкультурно-спортивных организаций, расположенный на территории Свердловской области</dc:title>
  <dc:creator>User16</dc:creator>
  <cp:lastModifiedBy>User</cp:lastModifiedBy>
  <cp:revision>13</cp:revision>
  <dcterms:created xsi:type="dcterms:W3CDTF">2020-06-25T15:33:49Z</dcterms:created>
  <dcterms:modified xsi:type="dcterms:W3CDTF">2020-06-30T04:18:35Z</dcterms:modified>
</cp:coreProperties>
</file>